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8"/>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32" r:id="rId34"/>
    <p:sldId id="333" r:id="rId35"/>
    <p:sldId id="284" r:id="rId36"/>
    <p:sldId id="319" r:id="rId37"/>
    <p:sldId id="303" r:id="rId38"/>
    <p:sldId id="350" r:id="rId39"/>
    <p:sldId id="351" r:id="rId40"/>
    <p:sldId id="353" r:id="rId41"/>
    <p:sldId id="354" r:id="rId42"/>
    <p:sldId id="355" r:id="rId43"/>
    <p:sldId id="356" r:id="rId44"/>
    <p:sldId id="357" r:id="rId45"/>
    <p:sldId id="358" r:id="rId46"/>
    <p:sldId id="348" r:id="rId47"/>
    <p:sldId id="263" r:id="rId48"/>
    <p:sldId id="363" r:id="rId49"/>
    <p:sldId id="362" r:id="rId50"/>
    <p:sldId id="364" r:id="rId51"/>
    <p:sldId id="329" r:id="rId52"/>
    <p:sldId id="342" r:id="rId53"/>
    <p:sldId id="330" r:id="rId54"/>
    <p:sldId id="343" r:id="rId55"/>
    <p:sldId id="349" r:id="rId56"/>
    <p:sldId id="338" r:id="rId57"/>
    <p:sldId id="339" r:id="rId58"/>
    <p:sldId id="340" r:id="rId59"/>
    <p:sldId id="341" r:id="rId60"/>
    <p:sldId id="283" r:id="rId61"/>
    <p:sldId id="290" r:id="rId62"/>
    <p:sldId id="335" r:id="rId63"/>
    <p:sldId id="292" r:id="rId64"/>
    <p:sldId id="344" r:id="rId65"/>
    <p:sldId id="275" r:id="rId66"/>
    <p:sldId id="347" r:id="rId67"/>
    <p:sldId id="294" r:id="rId68"/>
    <p:sldId id="304" r:id="rId69"/>
    <p:sldId id="268" r:id="rId70"/>
    <p:sldId id="291" r:id="rId71"/>
    <p:sldId id="359" r:id="rId72"/>
    <p:sldId id="360" r:id="rId73"/>
    <p:sldId id="361" r:id="rId74"/>
    <p:sldId id="323" r:id="rId75"/>
    <p:sldId id="312" r:id="rId76"/>
    <p:sldId id="365" r:id="rId7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21"/>
    <p:restoredTop sz="95858"/>
  </p:normalViewPr>
  <p:slideViewPr>
    <p:cSldViewPr snapToGrid="0">
      <p:cViewPr varScale="1">
        <p:scale>
          <a:sx n="98" d="100"/>
          <a:sy n="98" d="100"/>
        </p:scale>
        <p:origin x="21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33</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48</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276401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56</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71</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73</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74</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76</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4.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981900" y="5855729"/>
            <a:ext cx="521493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2027793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5" name="TextBox 4">
            <a:extLst>
              <a:ext uri="{FF2B5EF4-FFF2-40B4-BE49-F238E27FC236}">
                <a16:creationId xmlns:a16="http://schemas.microsoft.com/office/drawing/2014/main" id="{B4DD1F6A-2D5D-3A5C-637E-6F5B4129627C}"/>
              </a:ext>
            </a:extLst>
          </p:cNvPr>
          <p:cNvSpPr txBox="1"/>
          <p:nvPr/>
        </p:nvSpPr>
        <p:spPr>
          <a:xfrm>
            <a:off x="422021" y="6389078"/>
            <a:ext cx="947695" cy="184666"/>
          </a:xfrm>
          <a:prstGeom prst="rect">
            <a:avLst/>
          </a:prstGeom>
          <a:noFill/>
        </p:spPr>
        <p:txBody>
          <a:bodyPr wrap="none" rtlCol="0">
            <a:spAutoFit/>
          </a:bodyPr>
          <a:lstStyle/>
          <a:p>
            <a:r>
              <a:rPr lang="en-US" sz="600" dirty="0"/>
              <a:t>Coca cola revenues</a:t>
            </a:r>
          </a:p>
        </p:txBody>
      </p:sp>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Tree>
    <p:extLst>
      <p:ext uri="{BB962C8B-B14F-4D97-AF65-F5344CB8AC3E}">
        <p14:creationId xmlns:p14="http://schemas.microsoft.com/office/powerpoint/2010/main" val="18371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4">
            <a:extLst>
              <a:ext uri="{FF2B5EF4-FFF2-40B4-BE49-F238E27FC236}">
                <a16:creationId xmlns:a16="http://schemas.microsoft.com/office/drawing/2014/main" id="{BF4F0191-9C67-4424-6910-E15218DC01EF}"/>
              </a:ext>
            </a:extLst>
          </p:cNvPr>
          <p:cNvSpPr>
            <a:spLocks noGrp="1"/>
          </p:cNvSpPr>
          <p:nvPr>
            <p:ph type="subTitle" idx="1"/>
          </p:nvPr>
        </p:nvSpPr>
        <p:spPr>
          <a:xfrm>
            <a:off x="8832317" y="4365523"/>
            <a:ext cx="3369132" cy="1793053"/>
          </a:xfrm>
        </p:spPr>
        <p:txBody>
          <a:bodyPr>
            <a:normAutofit/>
          </a:bodyPr>
          <a:lstStyle/>
          <a:p>
            <a:pPr>
              <a:lnSpc>
                <a:spcPct val="90000"/>
              </a:lnSpc>
            </a:pPr>
            <a:r>
              <a:rPr lang="en-US" sz="1600" dirty="0"/>
              <a:t>           Color scales are important</a:t>
            </a:r>
          </a:p>
        </p:txBody>
      </p:sp>
    </p:spTree>
    <p:extLst>
      <p:ext uri="{BB962C8B-B14F-4D97-AF65-F5344CB8AC3E}">
        <p14:creationId xmlns:p14="http://schemas.microsoft.com/office/powerpoint/2010/main" val="3008645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384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34194</TotalTime>
  <Words>3413</Words>
  <Application>Microsoft Macintosh PowerPoint</Application>
  <PresentationFormat>Widescreen</PresentationFormat>
  <Paragraphs>390</Paragraphs>
  <Slides>76</Slides>
  <Notes>58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76</vt:i4>
      </vt:variant>
    </vt:vector>
  </HeadingPairs>
  <TitlesOfParts>
    <vt:vector size="86"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activities</vt:lpstr>
      <vt:lpstr>PowerPoint Presentation</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363</cp:revision>
  <cp:lastPrinted>2023-11-10T13:11:25Z</cp:lastPrinted>
  <dcterms:created xsi:type="dcterms:W3CDTF">2023-09-18T08:47:09Z</dcterms:created>
  <dcterms:modified xsi:type="dcterms:W3CDTF">2023-11-10T13:27:31Z</dcterms:modified>
</cp:coreProperties>
</file>